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6" d="100"/>
          <a:sy n="56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NOVIEMBRE </a:t>
            </a:r>
            <a:r>
              <a:rPr lang="es-MX" sz="20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5" y="908719"/>
            <a:ext cx="8892559" cy="198932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309911"/>
            <a:ext cx="2459333" cy="113531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</a:t>
            </a:r>
            <a:r>
              <a:rPr lang="es-MX" sz="1800" dirty="0" smtClean="0">
                <a:solidFill>
                  <a:schemeClr val="bg1"/>
                </a:solidFill>
              </a:rPr>
              <a:t>PENSIONADOS </a:t>
            </a:r>
            <a:r>
              <a:rPr lang="es-MX" sz="1800" dirty="0" smtClean="0">
                <a:solidFill>
                  <a:schemeClr val="bg1"/>
                </a:solidFill>
              </a:rPr>
              <a:t>NOVIEMBRE </a:t>
            </a:r>
            <a:r>
              <a:rPr lang="es-MX" sz="20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2" y="3223899"/>
            <a:ext cx="4974379" cy="184393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2" y="980728"/>
            <a:ext cx="4974379" cy="183959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 smtClean="0">
                <a:solidFill>
                  <a:schemeClr val="bg1"/>
                </a:solidFill>
              </a:rPr>
              <a:t>DISTRIBUCIÓN DE </a:t>
            </a:r>
            <a:r>
              <a:rPr lang="es-MX" sz="1600" dirty="0" smtClean="0">
                <a:solidFill>
                  <a:schemeClr val="bg1"/>
                </a:solidFill>
              </a:rPr>
              <a:t> PENSIONADOS POR EDAD Y TIPO A </a:t>
            </a:r>
            <a:r>
              <a:rPr lang="es-MX" sz="1600" dirty="0" smtClean="0">
                <a:solidFill>
                  <a:schemeClr val="bg1"/>
                </a:solidFill>
              </a:rPr>
              <a:t>NOVIEMBRE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46" y="1000242"/>
            <a:ext cx="8558804" cy="485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27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64873"/>
            <a:ext cx="6697986" cy="262931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600" dirty="0" smtClean="0">
                <a:solidFill>
                  <a:schemeClr val="bg1"/>
                </a:solidFill>
              </a:rPr>
              <a:t>DISTRIBUCIÓN DE PENSIONADOS POR TIPO DE PENSIÓN, RANGO DE EDAD Y PENSIÓN PROMEDIO A NOVIEMBRE 2020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849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0"/>
            <a:ext cx="6663480" cy="58408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700" dirty="0" smtClean="0">
                <a:solidFill>
                  <a:schemeClr val="bg1"/>
                </a:solidFill>
              </a:rPr>
              <a:t>DISTRIBUCIÓN DE PENSIONADOS POR TIPO DE PENSIÓN, RANGO DE EDAD Y PENSIÓN MENSUAL A </a:t>
            </a:r>
            <a:r>
              <a:rPr lang="es-MX" sz="1700" dirty="0" smtClean="0">
                <a:solidFill>
                  <a:schemeClr val="bg1"/>
                </a:solidFill>
              </a:rPr>
              <a:t>NOVIEMBRE </a:t>
            </a:r>
            <a:r>
              <a:rPr lang="es-MX" sz="1700" dirty="0" smtClean="0">
                <a:solidFill>
                  <a:schemeClr val="bg1"/>
                </a:solidFill>
              </a:rPr>
              <a:t>2020</a:t>
            </a:r>
            <a:endParaRPr lang="es-MX" sz="1700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40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239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43</TotalTime>
  <Words>88</Words>
  <Application>Microsoft Office PowerPoint</Application>
  <PresentationFormat>Presentación en pantalla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10</cp:revision>
  <dcterms:created xsi:type="dcterms:W3CDTF">2020-08-21T21:22:36Z</dcterms:created>
  <dcterms:modified xsi:type="dcterms:W3CDTF">2021-01-22T17:48:17Z</dcterms:modified>
</cp:coreProperties>
</file>